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6" r:id="rId3"/>
    <p:sldId id="257" r:id="rId4"/>
    <p:sldId id="274" r:id="rId5"/>
    <p:sldId id="262" r:id="rId6"/>
    <p:sldId id="270" r:id="rId7"/>
    <p:sldId id="272" r:id="rId8"/>
    <p:sldId id="271" r:id="rId9"/>
    <p:sldId id="275" r:id="rId10"/>
    <p:sldId id="266" r:id="rId11"/>
    <p:sldId id="265" r:id="rId12"/>
    <p:sldId id="269" r:id="rId13"/>
    <p:sldId id="264" r:id="rId14"/>
    <p:sldId id="273" r:id="rId15"/>
    <p:sldId id="261" r:id="rId16"/>
    <p:sldId id="26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2"/>
    <a:srgbClr val="EA0054"/>
    <a:srgbClr val="5EEC3C"/>
    <a:srgbClr val="FFABC9"/>
    <a:srgbClr val="FF9900"/>
    <a:srgbClr val="FFFF21"/>
    <a:srgbClr val="FFDC47"/>
    <a:srgbClr val="FF8001"/>
    <a:srgbClr val="9900CC"/>
    <a:srgbClr val="D99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5" autoAdjust="0"/>
    <p:restoredTop sz="94660"/>
  </p:normalViewPr>
  <p:slideViewPr>
    <p:cSldViewPr>
      <p:cViewPr varScale="1">
        <p:scale>
          <a:sx n="96" d="100"/>
          <a:sy n="96" d="100"/>
        </p:scale>
        <p:origin x="8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05413-73CE-FC46-9748-2177812D1079}" type="doc">
      <dgm:prSet loTypeId="urn:microsoft.com/office/officeart/2008/layout/PictureAccent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30975E-2205-9B47-AA05-040718FDFF40}">
      <dgm:prSet phldrT="[Text]"/>
      <dgm:spPr>
        <a:solidFill>
          <a:srgbClr val="FF9900"/>
        </a:solidFill>
      </dgm:spPr>
      <dgm:t>
        <a:bodyPr/>
        <a:lstStyle/>
        <a:p>
          <a:r>
            <a:rPr lang="es-ES_tradnl" b="1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Planifique las comidas de la semana</a:t>
          </a:r>
        </a:p>
      </dgm:t>
    </dgm:pt>
    <dgm:pt modelId="{F392AB2C-42E7-BE4A-BF77-F08795A146E3}" type="parTrans" cxnId="{374CEE43-D708-BE42-AB9F-377EEEA9065B}">
      <dgm:prSet/>
      <dgm:spPr/>
      <dgm:t>
        <a:bodyPr/>
        <a:lstStyle/>
        <a:p>
          <a:endParaRPr lang="en-US"/>
        </a:p>
      </dgm:t>
    </dgm:pt>
    <dgm:pt modelId="{4BC1C0E1-2DA2-1F48-9B93-CEB588664D92}" type="sibTrans" cxnId="{374CEE43-D708-BE42-AB9F-377EEEA9065B}">
      <dgm:prSet/>
      <dgm:spPr/>
      <dgm:t>
        <a:bodyPr/>
        <a:lstStyle/>
        <a:p>
          <a:endParaRPr lang="en-US"/>
        </a:p>
      </dgm:t>
    </dgm:pt>
    <dgm:pt modelId="{61B20BBD-11E0-244D-8D22-D9A1C95D069B}">
      <dgm:prSet/>
      <dgm:spPr>
        <a:solidFill>
          <a:srgbClr val="00B050"/>
        </a:solidFill>
      </dgm:spPr>
      <dgm:t>
        <a:bodyPr/>
        <a:lstStyle/>
        <a:p>
          <a:r>
            <a:rPr lang="es-ES_tradnl" b="1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Busque alimentos de temporada pues tienen mejor precio y calidad</a:t>
          </a:r>
        </a:p>
      </dgm:t>
    </dgm:pt>
    <dgm:pt modelId="{978B2C24-2A5B-7F40-81CF-2C44DF531036}" type="parTrans" cxnId="{8D17F697-5F20-AD44-9C46-3987BBA6A4A4}">
      <dgm:prSet/>
      <dgm:spPr/>
      <dgm:t>
        <a:bodyPr/>
        <a:lstStyle/>
        <a:p>
          <a:endParaRPr lang="en-US"/>
        </a:p>
      </dgm:t>
    </dgm:pt>
    <dgm:pt modelId="{70242628-F3BA-4048-A84E-3048466B9274}" type="sibTrans" cxnId="{8D17F697-5F20-AD44-9C46-3987BBA6A4A4}">
      <dgm:prSet/>
      <dgm:spPr/>
      <dgm:t>
        <a:bodyPr/>
        <a:lstStyle/>
        <a:p>
          <a:endParaRPr lang="en-US"/>
        </a:p>
      </dgm:t>
    </dgm:pt>
    <dgm:pt modelId="{6FFDCB44-E47B-7349-9B45-E4AB65179719}">
      <dgm:prSet/>
      <dgm:spPr>
        <a:solidFill>
          <a:srgbClr val="FFABC9"/>
        </a:solidFill>
      </dgm:spPr>
      <dgm:t>
        <a:bodyPr/>
        <a:lstStyle/>
        <a:p>
          <a:r>
            <a:rPr lang="es-ES_tradnl" b="1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Evite los pasillos que tienen calorías vacías  como dulces, galletas, chips y bebidas gaseosas</a:t>
          </a:r>
          <a:endParaRPr lang="en-US" b="1" i="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gm:t>
    </dgm:pt>
    <dgm:pt modelId="{9B085DCE-C590-F848-85D3-577B25BD082E}" type="parTrans" cxnId="{4748AB17-2CD5-A34D-B7DD-4D50762C01BC}">
      <dgm:prSet/>
      <dgm:spPr/>
      <dgm:t>
        <a:bodyPr/>
        <a:lstStyle/>
        <a:p>
          <a:endParaRPr lang="en-US"/>
        </a:p>
      </dgm:t>
    </dgm:pt>
    <dgm:pt modelId="{7F75B4C0-8226-874B-9935-B525CEE63739}" type="sibTrans" cxnId="{4748AB17-2CD5-A34D-B7DD-4D50762C01BC}">
      <dgm:prSet/>
      <dgm:spPr/>
      <dgm:t>
        <a:bodyPr/>
        <a:lstStyle/>
        <a:p>
          <a:endParaRPr lang="en-US"/>
        </a:p>
      </dgm:t>
    </dgm:pt>
    <dgm:pt modelId="{2ECA2254-A512-EF4D-9719-3C2CD54F7133}">
      <dgm:prSet phldrT="[Text]"/>
      <dgm:spPr/>
      <dgm:t>
        <a:bodyPr/>
        <a:lstStyle/>
        <a:p>
          <a:r>
            <a:rPr lang="es-ES_tradnl" b="1" i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Consejos</a:t>
          </a:r>
        </a:p>
      </dgm:t>
    </dgm:pt>
    <dgm:pt modelId="{90B35552-7411-8845-99E4-80D11677F66B}" type="sibTrans" cxnId="{DF8039CC-9CF7-C944-BDBD-108C6FB02F5E}">
      <dgm:prSet/>
      <dgm:spPr/>
      <dgm:t>
        <a:bodyPr/>
        <a:lstStyle/>
        <a:p>
          <a:endParaRPr lang="en-US"/>
        </a:p>
      </dgm:t>
    </dgm:pt>
    <dgm:pt modelId="{541C11C6-0080-FB41-9317-F8CE40787D6F}" type="parTrans" cxnId="{DF8039CC-9CF7-C944-BDBD-108C6FB02F5E}">
      <dgm:prSet/>
      <dgm:spPr/>
      <dgm:t>
        <a:bodyPr/>
        <a:lstStyle/>
        <a:p>
          <a:endParaRPr lang="en-US"/>
        </a:p>
      </dgm:t>
    </dgm:pt>
    <dgm:pt modelId="{35280D92-B01F-CD4C-A66D-DAD5B8C9F941}" type="pres">
      <dgm:prSet presAssocID="{99905413-73CE-FC46-9748-2177812D107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E4A0007-CAAA-B54E-BB21-BD1B76F431D4}" type="pres">
      <dgm:prSet presAssocID="{2ECA2254-A512-EF4D-9719-3C2CD54F7133}" presName="root" presStyleCnt="0">
        <dgm:presLayoutVars>
          <dgm:chMax/>
          <dgm:chPref val="4"/>
        </dgm:presLayoutVars>
      </dgm:prSet>
      <dgm:spPr/>
    </dgm:pt>
    <dgm:pt modelId="{FC65DB4C-66B0-3C43-BA81-5C8BF124FDC2}" type="pres">
      <dgm:prSet presAssocID="{2ECA2254-A512-EF4D-9719-3C2CD54F7133}" presName="rootComposite" presStyleCnt="0">
        <dgm:presLayoutVars/>
      </dgm:prSet>
      <dgm:spPr/>
    </dgm:pt>
    <dgm:pt modelId="{9C3C3F22-E0DD-D04B-87A0-8A371D71CE58}" type="pres">
      <dgm:prSet presAssocID="{2ECA2254-A512-EF4D-9719-3C2CD54F7133}" presName="rootText" presStyleLbl="node0" presStyleIdx="0" presStyleCnt="1" custScaleY="59794" custLinFactNeighborX="-4033" custLinFactNeighborY="13246">
        <dgm:presLayoutVars>
          <dgm:chMax/>
          <dgm:chPref val="4"/>
        </dgm:presLayoutVars>
      </dgm:prSet>
      <dgm:spPr/>
    </dgm:pt>
    <dgm:pt modelId="{9FF33C9A-E067-FC4E-84A5-1ADC13DF4B2B}" type="pres">
      <dgm:prSet presAssocID="{2ECA2254-A512-EF4D-9719-3C2CD54F7133}" presName="childShape" presStyleCnt="0">
        <dgm:presLayoutVars>
          <dgm:chMax val="0"/>
          <dgm:chPref val="0"/>
        </dgm:presLayoutVars>
      </dgm:prSet>
      <dgm:spPr/>
    </dgm:pt>
    <dgm:pt modelId="{9980393F-E95B-BE47-8DF1-2046E36BA62D}" type="pres">
      <dgm:prSet presAssocID="{5A30975E-2205-9B47-AA05-040718FDFF40}" presName="childComposite" presStyleCnt="0">
        <dgm:presLayoutVars>
          <dgm:chMax val="0"/>
          <dgm:chPref val="0"/>
        </dgm:presLayoutVars>
      </dgm:prSet>
      <dgm:spPr/>
    </dgm:pt>
    <dgm:pt modelId="{A947182A-6283-9A49-9056-C09032A35683}" type="pres">
      <dgm:prSet presAssocID="{5A30975E-2205-9B47-AA05-040718FDFF40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C97067C0-6CF1-A043-982A-27A9C65E5981}" type="pres">
      <dgm:prSet presAssocID="{5A30975E-2205-9B47-AA05-040718FDFF40}" presName="childText" presStyleLbl="lnNode1" presStyleIdx="0" presStyleCnt="3" custLinFactNeighborX="-89" custLinFactNeighborY="2105">
        <dgm:presLayoutVars>
          <dgm:chMax val="0"/>
          <dgm:chPref val="0"/>
          <dgm:bulletEnabled val="1"/>
        </dgm:presLayoutVars>
      </dgm:prSet>
      <dgm:spPr/>
    </dgm:pt>
    <dgm:pt modelId="{B5B3267D-0F3B-2441-AFD9-23C7F42E8C8C}" type="pres">
      <dgm:prSet presAssocID="{61B20BBD-11E0-244D-8D22-D9A1C95D069B}" presName="childComposite" presStyleCnt="0">
        <dgm:presLayoutVars>
          <dgm:chMax val="0"/>
          <dgm:chPref val="0"/>
        </dgm:presLayoutVars>
      </dgm:prSet>
      <dgm:spPr/>
    </dgm:pt>
    <dgm:pt modelId="{646BB5AF-57D4-B742-9E9A-3E43A311ED1E}" type="pres">
      <dgm:prSet presAssocID="{61B20BBD-11E0-244D-8D22-D9A1C95D069B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9BA4C783-A3BE-DB40-A4B9-EBA91FD77230}" type="pres">
      <dgm:prSet presAssocID="{61B20BBD-11E0-244D-8D22-D9A1C95D069B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95E12855-3588-1C4E-929C-E7D921DAA0FD}" type="pres">
      <dgm:prSet presAssocID="{6FFDCB44-E47B-7349-9B45-E4AB65179719}" presName="childComposite" presStyleCnt="0">
        <dgm:presLayoutVars>
          <dgm:chMax val="0"/>
          <dgm:chPref val="0"/>
        </dgm:presLayoutVars>
      </dgm:prSet>
      <dgm:spPr/>
    </dgm:pt>
    <dgm:pt modelId="{9B653B45-3A1A-5647-BB15-EBF1D328B8CB}" type="pres">
      <dgm:prSet presAssocID="{6FFDCB44-E47B-7349-9B45-E4AB65179719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86DCA95-257D-AB42-99C4-F61D6267BDEB}" type="pres">
      <dgm:prSet presAssocID="{6FFDCB44-E47B-7349-9B45-E4AB65179719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43C4C0A-AF29-425F-8770-53B621D053F1}" type="presOf" srcId="{2ECA2254-A512-EF4D-9719-3C2CD54F7133}" destId="{9C3C3F22-E0DD-D04B-87A0-8A371D71CE58}" srcOrd="0" destOrd="0" presId="urn:microsoft.com/office/officeart/2008/layout/PictureAccentList"/>
    <dgm:cxn modelId="{4748AB17-2CD5-A34D-B7DD-4D50762C01BC}" srcId="{2ECA2254-A512-EF4D-9719-3C2CD54F7133}" destId="{6FFDCB44-E47B-7349-9B45-E4AB65179719}" srcOrd="2" destOrd="0" parTransId="{9B085DCE-C590-F848-85D3-577B25BD082E}" sibTransId="{7F75B4C0-8226-874B-9935-B525CEE63739}"/>
    <dgm:cxn modelId="{374CEE43-D708-BE42-AB9F-377EEEA9065B}" srcId="{2ECA2254-A512-EF4D-9719-3C2CD54F7133}" destId="{5A30975E-2205-9B47-AA05-040718FDFF40}" srcOrd="0" destOrd="0" parTransId="{F392AB2C-42E7-BE4A-BF77-F08795A146E3}" sibTransId="{4BC1C0E1-2DA2-1F48-9B93-CEB588664D92}"/>
    <dgm:cxn modelId="{B63F7452-F66A-4ABF-8296-5C9B69F41288}" type="presOf" srcId="{99905413-73CE-FC46-9748-2177812D1079}" destId="{35280D92-B01F-CD4C-A66D-DAD5B8C9F941}" srcOrd="0" destOrd="0" presId="urn:microsoft.com/office/officeart/2008/layout/PictureAccentList"/>
    <dgm:cxn modelId="{8D17F697-5F20-AD44-9C46-3987BBA6A4A4}" srcId="{2ECA2254-A512-EF4D-9719-3C2CD54F7133}" destId="{61B20BBD-11E0-244D-8D22-D9A1C95D069B}" srcOrd="1" destOrd="0" parTransId="{978B2C24-2A5B-7F40-81CF-2C44DF531036}" sibTransId="{70242628-F3BA-4048-A84E-3048466B9274}"/>
    <dgm:cxn modelId="{C74A16AB-9E6E-47D1-99C4-3390040824C8}" type="presOf" srcId="{5A30975E-2205-9B47-AA05-040718FDFF40}" destId="{C97067C0-6CF1-A043-982A-27A9C65E5981}" srcOrd="0" destOrd="0" presId="urn:microsoft.com/office/officeart/2008/layout/PictureAccentList"/>
    <dgm:cxn modelId="{DF8039CC-9CF7-C944-BDBD-108C6FB02F5E}" srcId="{99905413-73CE-FC46-9748-2177812D1079}" destId="{2ECA2254-A512-EF4D-9719-3C2CD54F7133}" srcOrd="0" destOrd="0" parTransId="{541C11C6-0080-FB41-9317-F8CE40787D6F}" sibTransId="{90B35552-7411-8845-99E4-80D11677F66B}"/>
    <dgm:cxn modelId="{769C0BDD-2B98-4FC2-B53E-7B42F0E5AFD7}" type="presOf" srcId="{6FFDCB44-E47B-7349-9B45-E4AB65179719}" destId="{386DCA95-257D-AB42-99C4-F61D6267BDEB}" srcOrd="0" destOrd="0" presId="urn:microsoft.com/office/officeart/2008/layout/PictureAccentList"/>
    <dgm:cxn modelId="{7C3318E4-8164-4138-A01A-E754E1E90AE7}" type="presOf" srcId="{61B20BBD-11E0-244D-8D22-D9A1C95D069B}" destId="{9BA4C783-A3BE-DB40-A4B9-EBA91FD77230}" srcOrd="0" destOrd="0" presId="urn:microsoft.com/office/officeart/2008/layout/PictureAccentList"/>
    <dgm:cxn modelId="{FE8B3F72-3622-46A2-B772-ECE11BBCFDE8}" type="presParOf" srcId="{35280D92-B01F-CD4C-A66D-DAD5B8C9F941}" destId="{9E4A0007-CAAA-B54E-BB21-BD1B76F431D4}" srcOrd="0" destOrd="0" presId="urn:microsoft.com/office/officeart/2008/layout/PictureAccentList"/>
    <dgm:cxn modelId="{175CD910-7212-4072-B6BD-E4EDD9C850E1}" type="presParOf" srcId="{9E4A0007-CAAA-B54E-BB21-BD1B76F431D4}" destId="{FC65DB4C-66B0-3C43-BA81-5C8BF124FDC2}" srcOrd="0" destOrd="0" presId="urn:microsoft.com/office/officeart/2008/layout/PictureAccentList"/>
    <dgm:cxn modelId="{9FEC96B1-07F4-461D-800A-B9489A70FC15}" type="presParOf" srcId="{FC65DB4C-66B0-3C43-BA81-5C8BF124FDC2}" destId="{9C3C3F22-E0DD-D04B-87A0-8A371D71CE58}" srcOrd="0" destOrd="0" presId="urn:microsoft.com/office/officeart/2008/layout/PictureAccentList"/>
    <dgm:cxn modelId="{EF6A1B3F-4F16-4F2D-97F8-429FD14F3A9F}" type="presParOf" srcId="{9E4A0007-CAAA-B54E-BB21-BD1B76F431D4}" destId="{9FF33C9A-E067-FC4E-84A5-1ADC13DF4B2B}" srcOrd="1" destOrd="0" presId="urn:microsoft.com/office/officeart/2008/layout/PictureAccentList"/>
    <dgm:cxn modelId="{36499C60-1562-4E81-915A-7562DFC6928A}" type="presParOf" srcId="{9FF33C9A-E067-FC4E-84A5-1ADC13DF4B2B}" destId="{9980393F-E95B-BE47-8DF1-2046E36BA62D}" srcOrd="0" destOrd="0" presId="urn:microsoft.com/office/officeart/2008/layout/PictureAccentList"/>
    <dgm:cxn modelId="{56A6E565-AF13-44CA-B1E0-7538C67B482F}" type="presParOf" srcId="{9980393F-E95B-BE47-8DF1-2046E36BA62D}" destId="{A947182A-6283-9A49-9056-C09032A35683}" srcOrd="0" destOrd="0" presId="urn:microsoft.com/office/officeart/2008/layout/PictureAccentList"/>
    <dgm:cxn modelId="{7B4D677C-1742-43FD-B709-C499B6332E56}" type="presParOf" srcId="{9980393F-E95B-BE47-8DF1-2046E36BA62D}" destId="{C97067C0-6CF1-A043-982A-27A9C65E5981}" srcOrd="1" destOrd="0" presId="urn:microsoft.com/office/officeart/2008/layout/PictureAccentList"/>
    <dgm:cxn modelId="{C2FB84BD-35BF-4C81-B749-CDAFDD5BFFDF}" type="presParOf" srcId="{9FF33C9A-E067-FC4E-84A5-1ADC13DF4B2B}" destId="{B5B3267D-0F3B-2441-AFD9-23C7F42E8C8C}" srcOrd="1" destOrd="0" presId="urn:microsoft.com/office/officeart/2008/layout/PictureAccentList"/>
    <dgm:cxn modelId="{E99B42B7-5A92-4AC2-9A96-CA10E00B4B30}" type="presParOf" srcId="{B5B3267D-0F3B-2441-AFD9-23C7F42E8C8C}" destId="{646BB5AF-57D4-B742-9E9A-3E43A311ED1E}" srcOrd="0" destOrd="0" presId="urn:microsoft.com/office/officeart/2008/layout/PictureAccentList"/>
    <dgm:cxn modelId="{386FEB17-2337-43EC-8274-4529D1C313DF}" type="presParOf" srcId="{B5B3267D-0F3B-2441-AFD9-23C7F42E8C8C}" destId="{9BA4C783-A3BE-DB40-A4B9-EBA91FD77230}" srcOrd="1" destOrd="0" presId="urn:microsoft.com/office/officeart/2008/layout/PictureAccentList"/>
    <dgm:cxn modelId="{A7E70EEA-984F-4C8A-8915-358418A9B20A}" type="presParOf" srcId="{9FF33C9A-E067-FC4E-84A5-1ADC13DF4B2B}" destId="{95E12855-3588-1C4E-929C-E7D921DAA0FD}" srcOrd="2" destOrd="0" presId="urn:microsoft.com/office/officeart/2008/layout/PictureAccentList"/>
    <dgm:cxn modelId="{6A208D4A-B5D1-41E7-BD70-BD66F441AE33}" type="presParOf" srcId="{95E12855-3588-1C4E-929C-E7D921DAA0FD}" destId="{9B653B45-3A1A-5647-BB15-EBF1D328B8CB}" srcOrd="0" destOrd="0" presId="urn:microsoft.com/office/officeart/2008/layout/PictureAccentList"/>
    <dgm:cxn modelId="{1A01AB2F-733E-4D88-8E7B-340F300F7D94}" type="presParOf" srcId="{95E12855-3588-1C4E-929C-E7D921DAA0FD}" destId="{386DCA95-257D-AB42-99C4-F61D6267BDE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05413-73CE-FC46-9748-2177812D1079}" type="doc">
      <dgm:prSet loTypeId="urn:microsoft.com/office/officeart/2008/layout/PictureAccent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30975E-2205-9B47-AA05-040718FDFF4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_tradnl" b="1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Mantén las meriendas ligeras y coloridas</a:t>
          </a:r>
        </a:p>
      </dgm:t>
    </dgm:pt>
    <dgm:pt modelId="{F392AB2C-42E7-BE4A-BF77-F08795A146E3}" type="parTrans" cxnId="{374CEE43-D708-BE42-AB9F-377EEEA9065B}">
      <dgm:prSet/>
      <dgm:spPr/>
      <dgm:t>
        <a:bodyPr/>
        <a:lstStyle/>
        <a:p>
          <a:endParaRPr lang="en-US"/>
        </a:p>
      </dgm:t>
    </dgm:pt>
    <dgm:pt modelId="{4BC1C0E1-2DA2-1F48-9B93-CEB588664D92}" type="sibTrans" cxnId="{374CEE43-D708-BE42-AB9F-377EEEA9065B}">
      <dgm:prSet/>
      <dgm:spPr/>
      <dgm:t>
        <a:bodyPr/>
        <a:lstStyle/>
        <a:p>
          <a:endParaRPr lang="en-US"/>
        </a:p>
      </dgm:t>
    </dgm:pt>
    <dgm:pt modelId="{61B20BBD-11E0-244D-8D22-D9A1C95D069B}">
      <dgm:prSet/>
      <dgm:spPr>
        <a:solidFill>
          <a:srgbClr val="00B0F0"/>
        </a:solidFill>
      </dgm:spPr>
      <dgm:t>
        <a:bodyPr/>
        <a:lstStyle/>
        <a:p>
          <a:r>
            <a:rPr lang="es-ES_tradnl" b="1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Toma agua</a:t>
          </a:r>
        </a:p>
      </dgm:t>
    </dgm:pt>
    <dgm:pt modelId="{978B2C24-2A5B-7F40-81CF-2C44DF531036}" type="parTrans" cxnId="{8D17F697-5F20-AD44-9C46-3987BBA6A4A4}">
      <dgm:prSet/>
      <dgm:spPr/>
      <dgm:t>
        <a:bodyPr/>
        <a:lstStyle/>
        <a:p>
          <a:endParaRPr lang="en-US"/>
        </a:p>
      </dgm:t>
    </dgm:pt>
    <dgm:pt modelId="{70242628-F3BA-4048-A84E-3048466B9274}" type="sibTrans" cxnId="{8D17F697-5F20-AD44-9C46-3987BBA6A4A4}">
      <dgm:prSet/>
      <dgm:spPr/>
      <dgm:t>
        <a:bodyPr/>
        <a:lstStyle/>
        <a:p>
          <a:endParaRPr lang="en-US"/>
        </a:p>
      </dgm:t>
    </dgm:pt>
    <dgm:pt modelId="{6FFDCB44-E47B-7349-9B45-E4AB65179719}">
      <dgm:prSet/>
      <dgm:spPr>
        <a:solidFill>
          <a:srgbClr val="EA0054"/>
        </a:solidFill>
      </dgm:spPr>
      <dgm:t>
        <a:bodyPr/>
        <a:lstStyle/>
        <a:p>
          <a:r>
            <a:rPr lang="en-US" b="1" i="0" dirty="0" err="1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Realiza</a:t>
          </a:r>
          <a:r>
            <a:rPr lang="en-US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 </a:t>
          </a:r>
          <a:r>
            <a:rPr lang="en-US" b="1" i="0" dirty="0" err="1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actividades</a:t>
          </a:r>
          <a:r>
            <a:rPr lang="en-US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 al </a:t>
          </a:r>
          <a:r>
            <a:rPr lang="en-US" b="1" i="0" dirty="0" err="1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aire</a:t>
          </a:r>
          <a:r>
            <a:rPr lang="en-US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 </a:t>
          </a:r>
          <a:r>
            <a:rPr lang="en-US" b="1" i="0" dirty="0" err="1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libre</a:t>
          </a:r>
          <a:endParaRPr lang="en-US" b="1" i="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gm:t>
    </dgm:pt>
    <dgm:pt modelId="{9B085DCE-C590-F848-85D3-577B25BD082E}" type="parTrans" cxnId="{4748AB17-2CD5-A34D-B7DD-4D50762C01BC}">
      <dgm:prSet/>
      <dgm:spPr/>
      <dgm:t>
        <a:bodyPr/>
        <a:lstStyle/>
        <a:p>
          <a:endParaRPr lang="en-US"/>
        </a:p>
      </dgm:t>
    </dgm:pt>
    <dgm:pt modelId="{7F75B4C0-8226-874B-9935-B525CEE63739}" type="sibTrans" cxnId="{4748AB17-2CD5-A34D-B7DD-4D50762C01BC}">
      <dgm:prSet/>
      <dgm:spPr/>
      <dgm:t>
        <a:bodyPr/>
        <a:lstStyle/>
        <a:p>
          <a:endParaRPr lang="en-US"/>
        </a:p>
      </dgm:t>
    </dgm:pt>
    <dgm:pt modelId="{2ECA2254-A512-EF4D-9719-3C2CD54F7133}">
      <dgm:prSet phldrT="[Text]"/>
      <dgm:spPr/>
      <dgm:t>
        <a:bodyPr/>
        <a:lstStyle/>
        <a:p>
          <a:r>
            <a:rPr lang="es-ES_tradnl" b="1" i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Alimentos</a:t>
          </a:r>
        </a:p>
      </dgm:t>
    </dgm:pt>
    <dgm:pt modelId="{90B35552-7411-8845-99E4-80D11677F66B}" type="sibTrans" cxnId="{DF8039CC-9CF7-C944-BDBD-108C6FB02F5E}">
      <dgm:prSet/>
      <dgm:spPr/>
      <dgm:t>
        <a:bodyPr/>
        <a:lstStyle/>
        <a:p>
          <a:endParaRPr lang="en-US"/>
        </a:p>
      </dgm:t>
    </dgm:pt>
    <dgm:pt modelId="{541C11C6-0080-FB41-9317-F8CE40787D6F}" type="parTrans" cxnId="{DF8039CC-9CF7-C944-BDBD-108C6FB02F5E}">
      <dgm:prSet/>
      <dgm:spPr/>
      <dgm:t>
        <a:bodyPr/>
        <a:lstStyle/>
        <a:p>
          <a:endParaRPr lang="en-US"/>
        </a:p>
      </dgm:t>
    </dgm:pt>
    <dgm:pt modelId="{35280D92-B01F-CD4C-A66D-DAD5B8C9F941}" type="pres">
      <dgm:prSet presAssocID="{99905413-73CE-FC46-9748-2177812D107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E4A0007-CAAA-B54E-BB21-BD1B76F431D4}" type="pres">
      <dgm:prSet presAssocID="{2ECA2254-A512-EF4D-9719-3C2CD54F7133}" presName="root" presStyleCnt="0">
        <dgm:presLayoutVars>
          <dgm:chMax/>
          <dgm:chPref val="4"/>
        </dgm:presLayoutVars>
      </dgm:prSet>
      <dgm:spPr/>
    </dgm:pt>
    <dgm:pt modelId="{FC65DB4C-66B0-3C43-BA81-5C8BF124FDC2}" type="pres">
      <dgm:prSet presAssocID="{2ECA2254-A512-EF4D-9719-3C2CD54F7133}" presName="rootComposite" presStyleCnt="0">
        <dgm:presLayoutVars/>
      </dgm:prSet>
      <dgm:spPr/>
    </dgm:pt>
    <dgm:pt modelId="{9C3C3F22-E0DD-D04B-87A0-8A371D71CE58}" type="pres">
      <dgm:prSet presAssocID="{2ECA2254-A512-EF4D-9719-3C2CD54F7133}" presName="rootText" presStyleLbl="node0" presStyleIdx="0" presStyleCnt="1" custScaleY="59794" custLinFactNeighborX="-4033" custLinFactNeighborY="13246">
        <dgm:presLayoutVars>
          <dgm:chMax/>
          <dgm:chPref val="4"/>
        </dgm:presLayoutVars>
      </dgm:prSet>
      <dgm:spPr/>
    </dgm:pt>
    <dgm:pt modelId="{9FF33C9A-E067-FC4E-84A5-1ADC13DF4B2B}" type="pres">
      <dgm:prSet presAssocID="{2ECA2254-A512-EF4D-9719-3C2CD54F7133}" presName="childShape" presStyleCnt="0">
        <dgm:presLayoutVars>
          <dgm:chMax val="0"/>
          <dgm:chPref val="0"/>
        </dgm:presLayoutVars>
      </dgm:prSet>
      <dgm:spPr/>
    </dgm:pt>
    <dgm:pt modelId="{9980393F-E95B-BE47-8DF1-2046E36BA62D}" type="pres">
      <dgm:prSet presAssocID="{5A30975E-2205-9B47-AA05-040718FDFF40}" presName="childComposite" presStyleCnt="0">
        <dgm:presLayoutVars>
          <dgm:chMax val="0"/>
          <dgm:chPref val="0"/>
        </dgm:presLayoutVars>
      </dgm:prSet>
      <dgm:spPr/>
    </dgm:pt>
    <dgm:pt modelId="{A947182A-6283-9A49-9056-C09032A35683}" type="pres">
      <dgm:prSet presAssocID="{5A30975E-2205-9B47-AA05-040718FDFF40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97067C0-6CF1-A043-982A-27A9C65E5981}" type="pres">
      <dgm:prSet presAssocID="{5A30975E-2205-9B47-AA05-040718FDFF40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5B3267D-0F3B-2441-AFD9-23C7F42E8C8C}" type="pres">
      <dgm:prSet presAssocID="{61B20BBD-11E0-244D-8D22-D9A1C95D069B}" presName="childComposite" presStyleCnt="0">
        <dgm:presLayoutVars>
          <dgm:chMax val="0"/>
          <dgm:chPref val="0"/>
        </dgm:presLayoutVars>
      </dgm:prSet>
      <dgm:spPr/>
    </dgm:pt>
    <dgm:pt modelId="{646BB5AF-57D4-B742-9E9A-3E43A311ED1E}" type="pres">
      <dgm:prSet presAssocID="{61B20BBD-11E0-244D-8D22-D9A1C95D069B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BA4C783-A3BE-DB40-A4B9-EBA91FD77230}" type="pres">
      <dgm:prSet presAssocID="{61B20BBD-11E0-244D-8D22-D9A1C95D069B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95E12855-3588-1C4E-929C-E7D921DAA0FD}" type="pres">
      <dgm:prSet presAssocID="{6FFDCB44-E47B-7349-9B45-E4AB65179719}" presName="childComposite" presStyleCnt="0">
        <dgm:presLayoutVars>
          <dgm:chMax val="0"/>
          <dgm:chPref val="0"/>
        </dgm:presLayoutVars>
      </dgm:prSet>
      <dgm:spPr/>
    </dgm:pt>
    <dgm:pt modelId="{9B653B45-3A1A-5647-BB15-EBF1D328B8CB}" type="pres">
      <dgm:prSet presAssocID="{6FFDCB44-E47B-7349-9B45-E4AB65179719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386DCA95-257D-AB42-99C4-F61D6267BDEB}" type="pres">
      <dgm:prSet presAssocID="{6FFDCB44-E47B-7349-9B45-E4AB65179719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188FC00-244C-493D-8A25-CB0F79FE5207}" type="presOf" srcId="{2ECA2254-A512-EF4D-9719-3C2CD54F7133}" destId="{9C3C3F22-E0DD-D04B-87A0-8A371D71CE58}" srcOrd="0" destOrd="0" presId="urn:microsoft.com/office/officeart/2008/layout/PictureAccentList"/>
    <dgm:cxn modelId="{4748AB17-2CD5-A34D-B7DD-4D50762C01BC}" srcId="{2ECA2254-A512-EF4D-9719-3C2CD54F7133}" destId="{6FFDCB44-E47B-7349-9B45-E4AB65179719}" srcOrd="2" destOrd="0" parTransId="{9B085DCE-C590-F848-85D3-577B25BD082E}" sibTransId="{7F75B4C0-8226-874B-9935-B525CEE63739}"/>
    <dgm:cxn modelId="{374CEE43-D708-BE42-AB9F-377EEEA9065B}" srcId="{2ECA2254-A512-EF4D-9719-3C2CD54F7133}" destId="{5A30975E-2205-9B47-AA05-040718FDFF40}" srcOrd="0" destOrd="0" parTransId="{F392AB2C-42E7-BE4A-BF77-F08795A146E3}" sibTransId="{4BC1C0E1-2DA2-1F48-9B93-CEB588664D92}"/>
    <dgm:cxn modelId="{C1E38869-F43D-4672-949D-0DDD4B222624}" type="presOf" srcId="{6FFDCB44-E47B-7349-9B45-E4AB65179719}" destId="{386DCA95-257D-AB42-99C4-F61D6267BDEB}" srcOrd="0" destOrd="0" presId="urn:microsoft.com/office/officeart/2008/layout/PictureAccentList"/>
    <dgm:cxn modelId="{DE089C87-FE13-4398-8304-E248F31DFCD5}" type="presOf" srcId="{5A30975E-2205-9B47-AA05-040718FDFF40}" destId="{C97067C0-6CF1-A043-982A-27A9C65E5981}" srcOrd="0" destOrd="0" presId="urn:microsoft.com/office/officeart/2008/layout/PictureAccentList"/>
    <dgm:cxn modelId="{8D17F697-5F20-AD44-9C46-3987BBA6A4A4}" srcId="{2ECA2254-A512-EF4D-9719-3C2CD54F7133}" destId="{61B20BBD-11E0-244D-8D22-D9A1C95D069B}" srcOrd="1" destOrd="0" parTransId="{978B2C24-2A5B-7F40-81CF-2C44DF531036}" sibTransId="{70242628-F3BA-4048-A84E-3048466B9274}"/>
    <dgm:cxn modelId="{253968B9-A895-4F03-8F6A-BC98607E8D38}" type="presOf" srcId="{99905413-73CE-FC46-9748-2177812D1079}" destId="{35280D92-B01F-CD4C-A66D-DAD5B8C9F941}" srcOrd="0" destOrd="0" presId="urn:microsoft.com/office/officeart/2008/layout/PictureAccentList"/>
    <dgm:cxn modelId="{41C3AFCA-91CE-42C9-A7D4-CCA9BB6CDD61}" type="presOf" srcId="{61B20BBD-11E0-244D-8D22-D9A1C95D069B}" destId="{9BA4C783-A3BE-DB40-A4B9-EBA91FD77230}" srcOrd="0" destOrd="0" presId="urn:microsoft.com/office/officeart/2008/layout/PictureAccentList"/>
    <dgm:cxn modelId="{DF8039CC-9CF7-C944-BDBD-108C6FB02F5E}" srcId="{99905413-73CE-FC46-9748-2177812D1079}" destId="{2ECA2254-A512-EF4D-9719-3C2CD54F7133}" srcOrd="0" destOrd="0" parTransId="{541C11C6-0080-FB41-9317-F8CE40787D6F}" sibTransId="{90B35552-7411-8845-99E4-80D11677F66B}"/>
    <dgm:cxn modelId="{BA3AA4CC-D37B-4252-8C15-9F25078ABAA3}" type="presParOf" srcId="{35280D92-B01F-CD4C-A66D-DAD5B8C9F941}" destId="{9E4A0007-CAAA-B54E-BB21-BD1B76F431D4}" srcOrd="0" destOrd="0" presId="urn:microsoft.com/office/officeart/2008/layout/PictureAccentList"/>
    <dgm:cxn modelId="{5E99D25F-06C6-4964-BCCE-5D68E287A9B2}" type="presParOf" srcId="{9E4A0007-CAAA-B54E-BB21-BD1B76F431D4}" destId="{FC65DB4C-66B0-3C43-BA81-5C8BF124FDC2}" srcOrd="0" destOrd="0" presId="urn:microsoft.com/office/officeart/2008/layout/PictureAccentList"/>
    <dgm:cxn modelId="{07135250-AF58-4E24-A38F-C80E61B6F6F4}" type="presParOf" srcId="{FC65DB4C-66B0-3C43-BA81-5C8BF124FDC2}" destId="{9C3C3F22-E0DD-D04B-87A0-8A371D71CE58}" srcOrd="0" destOrd="0" presId="urn:microsoft.com/office/officeart/2008/layout/PictureAccentList"/>
    <dgm:cxn modelId="{17157309-B054-48F2-A382-6574ED9A67E7}" type="presParOf" srcId="{9E4A0007-CAAA-B54E-BB21-BD1B76F431D4}" destId="{9FF33C9A-E067-FC4E-84A5-1ADC13DF4B2B}" srcOrd="1" destOrd="0" presId="urn:microsoft.com/office/officeart/2008/layout/PictureAccentList"/>
    <dgm:cxn modelId="{A97BD646-C1EC-4E36-862B-8FA69E187791}" type="presParOf" srcId="{9FF33C9A-E067-FC4E-84A5-1ADC13DF4B2B}" destId="{9980393F-E95B-BE47-8DF1-2046E36BA62D}" srcOrd="0" destOrd="0" presId="urn:microsoft.com/office/officeart/2008/layout/PictureAccentList"/>
    <dgm:cxn modelId="{C4823F0D-6CD7-4ACC-8586-0E040E0146A8}" type="presParOf" srcId="{9980393F-E95B-BE47-8DF1-2046E36BA62D}" destId="{A947182A-6283-9A49-9056-C09032A35683}" srcOrd="0" destOrd="0" presId="urn:microsoft.com/office/officeart/2008/layout/PictureAccentList"/>
    <dgm:cxn modelId="{6AFC9556-6946-4D4E-8AC5-A5EAA2AC04CC}" type="presParOf" srcId="{9980393F-E95B-BE47-8DF1-2046E36BA62D}" destId="{C97067C0-6CF1-A043-982A-27A9C65E5981}" srcOrd="1" destOrd="0" presId="urn:microsoft.com/office/officeart/2008/layout/PictureAccentList"/>
    <dgm:cxn modelId="{56BB8068-4151-478D-9B08-EB7CD78B2160}" type="presParOf" srcId="{9FF33C9A-E067-FC4E-84A5-1ADC13DF4B2B}" destId="{B5B3267D-0F3B-2441-AFD9-23C7F42E8C8C}" srcOrd="1" destOrd="0" presId="urn:microsoft.com/office/officeart/2008/layout/PictureAccentList"/>
    <dgm:cxn modelId="{879C02B6-95E0-4FCF-BA19-36BF161B5E7F}" type="presParOf" srcId="{B5B3267D-0F3B-2441-AFD9-23C7F42E8C8C}" destId="{646BB5AF-57D4-B742-9E9A-3E43A311ED1E}" srcOrd="0" destOrd="0" presId="urn:microsoft.com/office/officeart/2008/layout/PictureAccentList"/>
    <dgm:cxn modelId="{EC1B4C71-2038-41BA-8C76-E158F7036FE7}" type="presParOf" srcId="{B5B3267D-0F3B-2441-AFD9-23C7F42E8C8C}" destId="{9BA4C783-A3BE-DB40-A4B9-EBA91FD77230}" srcOrd="1" destOrd="0" presId="urn:microsoft.com/office/officeart/2008/layout/PictureAccentList"/>
    <dgm:cxn modelId="{9945581B-FD0D-4580-8614-443F79E17C1F}" type="presParOf" srcId="{9FF33C9A-E067-FC4E-84A5-1ADC13DF4B2B}" destId="{95E12855-3588-1C4E-929C-E7D921DAA0FD}" srcOrd="2" destOrd="0" presId="urn:microsoft.com/office/officeart/2008/layout/PictureAccentList"/>
    <dgm:cxn modelId="{BA79BD48-5F59-495A-B5B5-F9CC68E6930B}" type="presParOf" srcId="{95E12855-3588-1C4E-929C-E7D921DAA0FD}" destId="{9B653B45-3A1A-5647-BB15-EBF1D328B8CB}" srcOrd="0" destOrd="0" presId="urn:microsoft.com/office/officeart/2008/layout/PictureAccentList"/>
    <dgm:cxn modelId="{852A3443-AB4D-431E-9767-6C11D89E4BC1}" type="presParOf" srcId="{95E12855-3588-1C4E-929C-E7D921DAA0FD}" destId="{386DCA95-257D-AB42-99C4-F61D6267BDE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C3F22-E0DD-D04B-87A0-8A371D71CE58}">
      <dsp:nvSpPr>
        <dsp:cNvPr id="0" name=""/>
        <dsp:cNvSpPr/>
      </dsp:nvSpPr>
      <dsp:spPr>
        <a:xfrm>
          <a:off x="0" y="133597"/>
          <a:ext cx="3798984" cy="59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500" b="1" i="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Consejos</a:t>
          </a:r>
        </a:p>
      </dsp:txBody>
      <dsp:txXfrm>
        <a:off x="17552" y="151149"/>
        <a:ext cx="3763880" cy="564153"/>
      </dsp:txXfrm>
    </dsp:sp>
    <dsp:sp modelId="{A947182A-6283-9A49-9056-C09032A35683}">
      <dsp:nvSpPr>
        <dsp:cNvPr id="0" name=""/>
        <dsp:cNvSpPr/>
      </dsp:nvSpPr>
      <dsp:spPr>
        <a:xfrm>
          <a:off x="9320" y="780499"/>
          <a:ext cx="1002203" cy="10022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7067C0-6CF1-A043-982A-27A9C65E5981}">
      <dsp:nvSpPr>
        <dsp:cNvPr id="0" name=""/>
        <dsp:cNvSpPr/>
      </dsp:nvSpPr>
      <dsp:spPr>
        <a:xfrm>
          <a:off x="1069220" y="801596"/>
          <a:ext cx="2736648" cy="1002203"/>
        </a:xfrm>
        <a:prstGeom prst="roundRect">
          <a:avLst>
            <a:gd name="adj" fmla="val 16670"/>
          </a:avLst>
        </a:prstGeom>
        <a:solidFill>
          <a:srgbClr val="FF99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b="1" i="0" kern="12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Planifique las comidas de la semana</a:t>
          </a:r>
        </a:p>
      </dsp:txBody>
      <dsp:txXfrm>
        <a:off x="1118152" y="850528"/>
        <a:ext cx="2638784" cy="904339"/>
      </dsp:txXfrm>
    </dsp:sp>
    <dsp:sp modelId="{646BB5AF-57D4-B742-9E9A-3E43A311ED1E}">
      <dsp:nvSpPr>
        <dsp:cNvPr id="0" name=""/>
        <dsp:cNvSpPr/>
      </dsp:nvSpPr>
      <dsp:spPr>
        <a:xfrm>
          <a:off x="9320" y="1902967"/>
          <a:ext cx="1002203" cy="10022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4C783-A3BE-DB40-A4B9-EBA91FD77230}">
      <dsp:nvSpPr>
        <dsp:cNvPr id="0" name=""/>
        <dsp:cNvSpPr/>
      </dsp:nvSpPr>
      <dsp:spPr>
        <a:xfrm>
          <a:off x="1071656" y="1902967"/>
          <a:ext cx="2736648" cy="1002203"/>
        </a:xfrm>
        <a:prstGeom prst="roundRect">
          <a:avLst>
            <a:gd name="adj" fmla="val 16670"/>
          </a:avLst>
        </a:prstGeom>
        <a:solidFill>
          <a:srgbClr val="00B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b="1" i="0" kern="12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Busque alimentos de temporada pues tienen mejor precio y calidad</a:t>
          </a:r>
        </a:p>
      </dsp:txBody>
      <dsp:txXfrm>
        <a:off x="1120588" y="1951899"/>
        <a:ext cx="2638784" cy="904339"/>
      </dsp:txXfrm>
    </dsp:sp>
    <dsp:sp modelId="{9B653B45-3A1A-5647-BB15-EBF1D328B8CB}">
      <dsp:nvSpPr>
        <dsp:cNvPr id="0" name=""/>
        <dsp:cNvSpPr/>
      </dsp:nvSpPr>
      <dsp:spPr>
        <a:xfrm>
          <a:off x="9320" y="3025435"/>
          <a:ext cx="1002203" cy="10022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DCA95-257D-AB42-99C4-F61D6267BDEB}">
      <dsp:nvSpPr>
        <dsp:cNvPr id="0" name=""/>
        <dsp:cNvSpPr/>
      </dsp:nvSpPr>
      <dsp:spPr>
        <a:xfrm>
          <a:off x="1071656" y="3025435"/>
          <a:ext cx="2736648" cy="1002203"/>
        </a:xfrm>
        <a:prstGeom prst="roundRect">
          <a:avLst>
            <a:gd name="adj" fmla="val 16670"/>
          </a:avLst>
        </a:prstGeom>
        <a:solidFill>
          <a:srgbClr val="FFABC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b="1" i="0" kern="12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Evite los pasillos que tienen calorías vacías  como dulces, galletas, chips y bebidas gaseosas</a:t>
          </a:r>
          <a:endParaRPr lang="en-US" sz="1300" b="1" i="0" kern="12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1120588" y="3074367"/>
        <a:ext cx="2638784" cy="904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C3F22-E0DD-D04B-87A0-8A371D71CE58}">
      <dsp:nvSpPr>
        <dsp:cNvPr id="0" name=""/>
        <dsp:cNvSpPr/>
      </dsp:nvSpPr>
      <dsp:spPr>
        <a:xfrm>
          <a:off x="0" y="134200"/>
          <a:ext cx="3647024" cy="601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1" i="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rPr>
            <a:t>Alimentos</a:t>
          </a:r>
        </a:p>
      </dsp:txBody>
      <dsp:txXfrm>
        <a:off x="17631" y="151831"/>
        <a:ext cx="3611762" cy="566702"/>
      </dsp:txXfrm>
    </dsp:sp>
    <dsp:sp modelId="{A947182A-6283-9A49-9056-C09032A35683}">
      <dsp:nvSpPr>
        <dsp:cNvPr id="0" name=""/>
        <dsp:cNvSpPr/>
      </dsp:nvSpPr>
      <dsp:spPr>
        <a:xfrm>
          <a:off x="8947" y="784025"/>
          <a:ext cx="1006730" cy="10067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7067C0-6CF1-A043-982A-27A9C65E5981}">
      <dsp:nvSpPr>
        <dsp:cNvPr id="0" name=""/>
        <dsp:cNvSpPr/>
      </dsp:nvSpPr>
      <dsp:spPr>
        <a:xfrm>
          <a:off x="1076082" y="784025"/>
          <a:ext cx="2579890" cy="1006730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i="0" kern="12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Mantén las meriendas ligeras y coloridas</a:t>
          </a:r>
        </a:p>
      </dsp:txBody>
      <dsp:txXfrm>
        <a:off x="1125235" y="833178"/>
        <a:ext cx="2481584" cy="908424"/>
      </dsp:txXfrm>
    </dsp:sp>
    <dsp:sp modelId="{646BB5AF-57D4-B742-9E9A-3E43A311ED1E}">
      <dsp:nvSpPr>
        <dsp:cNvPr id="0" name=""/>
        <dsp:cNvSpPr/>
      </dsp:nvSpPr>
      <dsp:spPr>
        <a:xfrm>
          <a:off x="8947" y="1911564"/>
          <a:ext cx="1006730" cy="10067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4C783-A3BE-DB40-A4B9-EBA91FD77230}">
      <dsp:nvSpPr>
        <dsp:cNvPr id="0" name=""/>
        <dsp:cNvSpPr/>
      </dsp:nvSpPr>
      <dsp:spPr>
        <a:xfrm>
          <a:off x="1076082" y="1911564"/>
          <a:ext cx="2579890" cy="1006730"/>
        </a:xfrm>
        <a:prstGeom prst="roundRect">
          <a:avLst>
            <a:gd name="adj" fmla="val 16670"/>
          </a:avLst>
        </a:prstGeom>
        <a:solidFill>
          <a:srgbClr val="00B0F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i="0" kern="12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Toma agua</a:t>
          </a:r>
        </a:p>
      </dsp:txBody>
      <dsp:txXfrm>
        <a:off x="1125235" y="1960717"/>
        <a:ext cx="2481584" cy="908424"/>
      </dsp:txXfrm>
    </dsp:sp>
    <dsp:sp modelId="{9B653B45-3A1A-5647-BB15-EBF1D328B8CB}">
      <dsp:nvSpPr>
        <dsp:cNvPr id="0" name=""/>
        <dsp:cNvSpPr/>
      </dsp:nvSpPr>
      <dsp:spPr>
        <a:xfrm>
          <a:off x="8947" y="3039102"/>
          <a:ext cx="1006730" cy="10067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DCA95-257D-AB42-99C4-F61D6267BDEB}">
      <dsp:nvSpPr>
        <dsp:cNvPr id="0" name=""/>
        <dsp:cNvSpPr/>
      </dsp:nvSpPr>
      <dsp:spPr>
        <a:xfrm>
          <a:off x="1076082" y="3039102"/>
          <a:ext cx="2579890" cy="1006730"/>
        </a:xfrm>
        <a:prstGeom prst="roundRect">
          <a:avLst>
            <a:gd name="adj" fmla="val 16670"/>
          </a:avLst>
        </a:prstGeom>
        <a:solidFill>
          <a:srgbClr val="EA0054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 err="1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Realiza</a:t>
          </a:r>
          <a:r>
            <a:rPr lang="en-US" sz="1600" b="1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 </a:t>
          </a:r>
          <a:r>
            <a:rPr lang="en-US" sz="1600" b="1" i="0" kern="1200" dirty="0" err="1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actividades</a:t>
          </a:r>
          <a:r>
            <a:rPr lang="en-US" sz="1600" b="1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 al </a:t>
          </a:r>
          <a:r>
            <a:rPr lang="en-US" sz="1600" b="1" i="0" kern="1200" dirty="0" err="1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aire</a:t>
          </a:r>
          <a:r>
            <a:rPr lang="en-US" sz="1600" b="1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 </a:t>
          </a:r>
          <a:r>
            <a:rPr lang="en-US" sz="1600" b="1" i="0" kern="1200" dirty="0" err="1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libre</a:t>
          </a:r>
          <a:endParaRPr lang="en-US" sz="1600" b="1" i="0" kern="12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1125235" y="3088255"/>
        <a:ext cx="2481584" cy="908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7F2E8-54DD-413F-95B9-D4F238A5EE57}" type="datetimeFigureOut">
              <a:rPr lang="es-PR" smtClean="0"/>
              <a:t>06/27/2018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94338-63D8-4651-9EAC-B2325093A07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7145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94338-63D8-4651-9EAC-B2325093A073}" type="slidenum">
              <a:rPr lang="es-PR" smtClean="0"/>
              <a:t>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5926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6A09-C622-1E4B-9DA5-4686AD7E95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6A09-C622-1E4B-9DA5-4686AD7E95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6A09-C622-1E4B-9DA5-4686AD7E95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0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808225"/>
            <a:ext cx="7329840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335273"/>
            <a:ext cx="7329840" cy="1068937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FF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89199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8559"/>
            <a:ext cx="656631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28470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77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66077"/>
            <a:ext cx="9144000" cy="377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6" y="4424602"/>
            <a:ext cx="1234328" cy="718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670" y="2098189"/>
            <a:ext cx="452845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1725" dirty="0">
                <a:latin typeface="Arial" charset="0"/>
                <a:ea typeface="Arial" charset="0"/>
                <a:cs typeface="Arial" charset="0"/>
              </a:rPr>
              <a:t>El Programa Familias de HFA es respaldado</a:t>
            </a:r>
          </a:p>
          <a:p>
            <a:pPr algn="ctr"/>
            <a:r>
              <a:rPr lang="es-PR" sz="1725" dirty="0">
                <a:latin typeface="Arial" charset="0"/>
                <a:ea typeface="Arial" charset="0"/>
                <a:cs typeface="Arial" charset="0"/>
              </a:rPr>
              <a:t>en parte por una donación caritativa de:</a:t>
            </a:r>
            <a:endParaRPr lang="en-US" sz="1725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94" y="3918565"/>
            <a:ext cx="2208947" cy="730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65" y="1415175"/>
            <a:ext cx="2139572" cy="549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32" y="2612950"/>
            <a:ext cx="1574173" cy="1160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01" y="2073185"/>
            <a:ext cx="2550599" cy="348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67" y="381247"/>
            <a:ext cx="4766636" cy="1496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3" y="323224"/>
            <a:ext cx="1106993" cy="11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8720" y="243441"/>
            <a:ext cx="6858000" cy="857250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Toma</a:t>
            </a:r>
            <a: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agua</a:t>
            </a:r>
            <a:endParaRPr lang="en-US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5330" y="1558714"/>
            <a:ext cx="2828038" cy="2912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Toma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8 </a:t>
            </a:r>
            <a:r>
              <a:rPr lang="en-US" sz="2000" b="1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vasos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agua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en-US" sz="2000" b="1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día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=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 </a:t>
            </a:r>
            <a:r>
              <a:rPr lang="en-US" sz="18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botellas</a:t>
            </a:r>
            <a:r>
              <a:rPr lang="en-US" sz="1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de 16 </a:t>
            </a:r>
            <a:r>
              <a:rPr lang="en-US" sz="1800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onzas</a:t>
            </a:r>
            <a:r>
              <a:rPr lang="en-US" sz="1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14" y="2792428"/>
            <a:ext cx="1780570" cy="144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6260" y="1479635"/>
            <a:ext cx="6555470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Te ayuda a regular la temperatura del cuerpo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Los nutrientes llegan a todos los órganos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Es buena para la piel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Ayuda a la digestión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Evita el estreñimiento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tiene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calorías</a:t>
            </a:r>
            <a:endParaRPr lang="en-US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Lubrica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articulaciones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s-PR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432546"/>
            <a:ext cx="776042" cy="325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08498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6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8818" y="281436"/>
            <a:ext cx="8246070" cy="891995"/>
          </a:xfrm>
        </p:spPr>
        <p:txBody>
          <a:bodyPr>
            <a:noAutofit/>
          </a:bodyPr>
          <a:lstStyle/>
          <a:p>
            <a:r>
              <a:rPr lang="es-P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Evita  </a:t>
            </a:r>
            <a:br>
              <a:rPr lang="es-P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s-P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calorías vacías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260" y="1528044"/>
            <a:ext cx="7940660" cy="3394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PR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Son alimentos que aportan muchas calorías, pero contienen bien pocos nutrientes </a:t>
            </a:r>
          </a:p>
          <a:p>
            <a:pPr lvl="1">
              <a:lnSpc>
                <a:spcPct val="150000"/>
              </a:lnSpc>
            </a:pPr>
            <a:r>
              <a:rPr lang="en-US" sz="18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Ejemplo</a:t>
            </a:r>
            <a:r>
              <a:rPr lang="en-US" sz="18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2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bebidas</a:t>
            </a:r>
            <a:r>
              <a:rPr lang="en-US" sz="18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azucaradas</a:t>
            </a:r>
            <a:r>
              <a:rPr lang="en-US" sz="18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, sodas,  </a:t>
            </a:r>
            <a:r>
              <a:rPr lang="en-US" sz="18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refrescos</a:t>
            </a:r>
            <a:r>
              <a:rPr lang="en-US" sz="18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, chocolate, </a:t>
            </a:r>
            <a:r>
              <a:rPr lang="en-US" sz="18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paletas</a:t>
            </a:r>
            <a:r>
              <a:rPr lang="en-US" sz="18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dulces</a:t>
            </a:r>
            <a:r>
              <a:rPr lang="en-US" sz="18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donas</a:t>
            </a:r>
            <a:r>
              <a:rPr lang="en-US" sz="18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, entre </a:t>
            </a:r>
            <a:r>
              <a:rPr lang="en-US" sz="18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otros</a:t>
            </a:r>
            <a:r>
              <a:rPr lang="en-US" sz="18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lvl="1" indent="0" algn="ctr">
              <a:lnSpc>
                <a:spcPct val="150000"/>
              </a:lnSpc>
              <a:buNone/>
            </a:pPr>
            <a:r>
              <a:rPr lang="en-US" sz="2000" b="1" dirty="0" err="1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000" b="1" dirty="0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2000" b="1" dirty="0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lugar</a:t>
            </a:r>
            <a:r>
              <a:rPr lang="en-US" sz="2000" b="1" dirty="0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prefiere</a:t>
            </a:r>
            <a:r>
              <a:rPr lang="en-US" sz="2000" b="1" dirty="0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frutas</a:t>
            </a:r>
            <a:r>
              <a:rPr lang="en-US" sz="2000" b="1" dirty="0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b="1" dirty="0" err="1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cereales</a:t>
            </a:r>
            <a:r>
              <a:rPr lang="en-US" sz="2000" b="1" dirty="0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granolas y </a:t>
            </a:r>
            <a:r>
              <a:rPr lang="en-US" sz="2000" b="1" dirty="0" err="1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yogur</a:t>
            </a:r>
            <a:endParaRPr lang="en-US" sz="2000" b="1" dirty="0">
              <a:solidFill>
                <a:srgbClr val="0046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194" name="Picture 2" descr="http://jezuz.260mb.net/images/demo/ingredientesDulcesF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90" y="3535588"/>
            <a:ext cx="1733803" cy="1103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404210"/>
            <a:ext cx="776042" cy="325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01531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6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820" y="281175"/>
            <a:ext cx="3961180" cy="85725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Realiza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actividades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al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aire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libre</a:t>
            </a:r>
            <a:endParaRPr lang="es-P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30" y="1461208"/>
            <a:ext cx="4426621" cy="2960591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Asegura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que el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lugar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seguro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Usa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ropa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calzado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adecuado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Realiza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estiramientos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indicados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evitar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lastimaduras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Obten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mayor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cantidad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vitamina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</a:t>
            </a:r>
          </a:p>
          <a:p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95" y="3579833"/>
            <a:ext cx="1637937" cy="992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6" y="4409837"/>
            <a:ext cx="776042" cy="325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02838"/>
            <a:ext cx="9144000" cy="44196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295" y="1522318"/>
            <a:ext cx="4038600" cy="274869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Menor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riesgo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depresión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Mejor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calidad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sueño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Músculos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huesos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más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fuertes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Mayor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resistencia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enfermedades</a:t>
            </a:r>
            <a:endParaRPr lang="es-PR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PR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3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705" y="281175"/>
            <a:ext cx="4270250" cy="85725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Beneficios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buena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alimentación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670" y="1579167"/>
            <a:ext cx="7447354" cy="35122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Ayuda a mantener un peso saludable 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Ayuda en el rendimiento académico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Huesos y músculos fuertes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Buen nivel de energía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Aumenta la capacidad de combatir enfermedades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82" y="1960930"/>
            <a:ext cx="1801057" cy="13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2" y="4373117"/>
            <a:ext cx="776042" cy="325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698575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109" y="271044"/>
            <a:ext cx="3777681" cy="891995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Mejores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Amigos de la </a:t>
            </a:r>
            <a:r>
              <a:rPr lang="en-US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Alimentación</a:t>
            </a:r>
            <a:endParaRPr lang="en-US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480201"/>
            <a:ext cx="6871725" cy="3082171"/>
          </a:xfrm>
        </p:spPr>
        <p:txBody>
          <a:bodyPr>
            <a:noAutofit/>
          </a:bodyPr>
          <a:lstStyle/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s-ES_tradnl" sz="16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Toma agua</a:t>
            </a:r>
          </a:p>
          <a:p>
            <a:pPr lvl="1" algn="just">
              <a:lnSpc>
                <a:spcPct val="160000"/>
              </a:lnSpc>
              <a:buFont typeface="Wingdings" charset="2"/>
              <a:buChar char="ü"/>
            </a:pPr>
            <a:r>
              <a:rPr lang="es-ES_tradnl" sz="16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Realiza las comidas al horno, al vapor o a la parrilla</a:t>
            </a:r>
          </a:p>
          <a:p>
            <a:pPr lvl="1" algn="just">
              <a:lnSpc>
                <a:spcPct val="160000"/>
              </a:lnSpc>
              <a:buFont typeface="Wingdings" charset="2"/>
              <a:buChar char="ü"/>
            </a:pPr>
            <a:r>
              <a:rPr lang="es-ES_tradnl" sz="16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Consume lácteos bajos en grasa como el queso y yogur</a:t>
            </a:r>
          </a:p>
          <a:p>
            <a:pPr lvl="1" algn="just">
              <a:lnSpc>
                <a:spcPct val="160000"/>
              </a:lnSpc>
              <a:buFont typeface="Wingdings" charset="2"/>
              <a:buChar char="ü"/>
            </a:pPr>
            <a:r>
              <a:rPr lang="es-ES_tradnl" sz="16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Prefiere panes o galletas integrales</a:t>
            </a:r>
          </a:p>
          <a:p>
            <a:pPr lvl="1" algn="just">
              <a:lnSpc>
                <a:spcPct val="160000"/>
              </a:lnSpc>
              <a:buFont typeface="Wingdings" charset="2"/>
              <a:buChar char="ü"/>
            </a:pPr>
            <a:r>
              <a:rPr lang="es-ES_tradnl" sz="16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Busca cereales bajos en azúcares</a:t>
            </a:r>
          </a:p>
          <a:p>
            <a:pPr lvl="1" algn="just">
              <a:lnSpc>
                <a:spcPct val="160000"/>
              </a:lnSpc>
              <a:buFont typeface="Wingdings" charset="2"/>
              <a:buChar char="ü"/>
            </a:pPr>
            <a:r>
              <a:rPr lang="es-ES_tradnl" sz="16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Consume frutas y vegetales, si son de temporada mejor</a:t>
            </a:r>
          </a:p>
          <a:p>
            <a:pPr lvl="1" algn="just">
              <a:lnSpc>
                <a:spcPct val="160000"/>
              </a:lnSpc>
              <a:buFont typeface="Wingdings" charset="2"/>
              <a:buChar char="ü"/>
            </a:pPr>
            <a:r>
              <a:rPr lang="es-ES_tradnl" sz="16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Haz mayor cantidad de actividad física</a:t>
            </a:r>
            <a:r>
              <a:rPr lang="es-ES_tradnl" sz="14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lvl="1" algn="just">
              <a:lnSpc>
                <a:spcPct val="160000"/>
              </a:lnSpc>
            </a:pPr>
            <a:endParaRPr lang="es-ES_tradnl" sz="12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43" y="1960930"/>
            <a:ext cx="1653747" cy="1838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376073"/>
            <a:ext cx="776042" cy="325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01531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5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438446"/>
            <a:ext cx="6871725" cy="572644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IDEAS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recetas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verano</a:t>
            </a:r>
            <a:endParaRPr lang="es-PR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350110"/>
            <a:ext cx="6566315" cy="3511061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Pinchos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frutas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Agua con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frutas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Emparedados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vegetales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Bolitas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de granola</a:t>
            </a:r>
          </a:p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Pastas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variadas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Wraps</a:t>
            </a:r>
          </a:p>
          <a:p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Batidas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frutas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Paletas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frutas</a:t>
            </a:r>
            <a:endParaRPr lang="es-PR" sz="2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14" y="3182570"/>
            <a:ext cx="1832461" cy="1434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Image result for barritas de gran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7" y="1392048"/>
            <a:ext cx="1878748" cy="138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" y="4258278"/>
            <a:ext cx="1076207" cy="451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09620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5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53896" y="2734371"/>
            <a:ext cx="68580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Gracias </a:t>
            </a:r>
            <a:r>
              <a:rPr lang="en-US" sz="3600" b="1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sz="3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3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atención</a:t>
            </a:r>
            <a:endParaRPr lang="en-US" sz="36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55" y="4098800"/>
            <a:ext cx="900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Referencias</a:t>
            </a:r>
            <a:r>
              <a:rPr lang="en-US" sz="14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algn="ctr"/>
            <a:r>
              <a:rPr lang="en-US" sz="14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Academy of Nutrition and Dietetics: </a:t>
            </a:r>
            <a:r>
              <a:rPr lang="en-US" sz="1400" i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https://www.eatright.org/  </a:t>
            </a:r>
            <a:r>
              <a:rPr lang="en-US" sz="14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Images may be subject to copyright.</a:t>
            </a:r>
            <a:endParaRPr lang="es-PR" sz="1400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80" y="1960930"/>
            <a:ext cx="1844239" cy="773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01531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4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556915"/>
            <a:ext cx="9144000" cy="59467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482" y="4839472"/>
            <a:ext cx="5458818" cy="381764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Preparado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Lorna I. Campos Muñoz-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Nutricionista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8230" y="1617342"/>
            <a:ext cx="3474425" cy="1527050"/>
          </a:xfrm>
        </p:spPr>
        <p:txBody>
          <a:bodyPr>
            <a:normAutofit fontScale="90000"/>
          </a:bodyPr>
          <a:lstStyle/>
          <a:p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Aliméntate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bien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verano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</a:t>
            </a:r>
            <a:b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b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b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53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Mantén</a:t>
            </a:r>
            <a:r>
              <a:rPr lang="en-US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el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balance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65" y="2266340"/>
            <a:ext cx="2373190" cy="9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281175"/>
            <a:ext cx="8246070" cy="891995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Objetivos</a:t>
            </a:r>
            <a:endParaRPr lang="en-US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55520"/>
            <a:ext cx="8246070" cy="335950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Reconocer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estrategias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mantener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buena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alimentación</a:t>
            </a:r>
            <a:endParaRPr lang="en-US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Beneficios</a:t>
            </a:r>
            <a:r>
              <a:rPr lang="en-US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buena</a:t>
            </a:r>
            <a:r>
              <a:rPr lang="en-US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alimentación</a:t>
            </a:r>
            <a:endParaRPr lang="en-US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Pasos</a:t>
            </a:r>
            <a:r>
              <a:rPr lang="en-US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comenzar</a:t>
            </a:r>
            <a:r>
              <a:rPr lang="en-US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alimentarse</a:t>
            </a:r>
            <a:r>
              <a:rPr lang="en-US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mejor</a:t>
            </a:r>
            <a:endParaRPr lang="en-US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Ideas de </a:t>
            </a:r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recetas</a:t>
            </a:r>
            <a:r>
              <a:rPr lang="en-US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fáciles</a:t>
            </a:r>
            <a:r>
              <a:rPr lang="en-US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para el </a:t>
            </a:r>
            <a:r>
              <a:rPr lang="en-US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verano</a:t>
            </a:r>
            <a:endParaRPr lang="en-US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404210"/>
            <a:ext cx="776042" cy="325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01531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86498"/>
              </p:ext>
            </p:extLst>
          </p:nvPr>
        </p:nvGraphicFramePr>
        <p:xfrm>
          <a:off x="906378" y="528430"/>
          <a:ext cx="3817625" cy="402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87651"/>
              </p:ext>
            </p:extLst>
          </p:nvPr>
        </p:nvGraphicFramePr>
        <p:xfrm>
          <a:off x="5030115" y="510232"/>
          <a:ext cx="3664920" cy="404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" y="4360239"/>
            <a:ext cx="776042" cy="325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2" y="4685697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3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50085" y="281175"/>
            <a:ext cx="3655770" cy="85725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Planifica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comidas</a:t>
            </a:r>
            <a:endParaRPr lang="es-P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20556" y="1655520"/>
            <a:ext cx="4038600" cy="274869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Escribe el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menú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semanal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prepararás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Busca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cupones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ahorro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el super</a:t>
            </a:r>
          </a:p>
          <a:p>
            <a:endParaRPr lang="en-US" sz="1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Prefiere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alimentos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temporada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pues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tienen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mejor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precio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calidad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PR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0999" y="1675969"/>
            <a:ext cx="4038600" cy="2728241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Simplifica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recetas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Congela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almacena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lo que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cocinas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ahorrar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tiempo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dinero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cocina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Trabaja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presentación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platos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para mayor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aceptación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32011"/>
            <a:ext cx="9144000" cy="441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471980"/>
            <a:ext cx="776042" cy="3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8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55740"/>
            <a:ext cx="8246070" cy="891995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Busca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alimentos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n-US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temporada</a:t>
            </a:r>
            <a:endParaRPr lang="es-PR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15" y="1655521"/>
            <a:ext cx="8246070" cy="33595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supermercado</a:t>
            </a:r>
            <a:endParaRPr lang="en-US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Busca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cupones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ahorro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usa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tarjetas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descuentos</a:t>
            </a:r>
            <a:endParaRPr lang="en-US" sz="2000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Enfoca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tus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menus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usando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alimentos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temporada</a:t>
            </a:r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lang="en-US" sz="1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Come </a:t>
            </a:r>
            <a:r>
              <a:rPr lang="en-US" sz="16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frutas</a:t>
            </a:r>
            <a:r>
              <a:rPr lang="en-US" sz="1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16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vegetales</a:t>
            </a:r>
            <a:r>
              <a:rPr lang="en-US" sz="1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frescos</a:t>
            </a:r>
          </a:p>
          <a:p>
            <a:pPr lvl="1"/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Cocina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más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casa</a:t>
            </a:r>
          </a:p>
          <a:p>
            <a:pPr lvl="2"/>
            <a:r>
              <a:rPr lang="en-US" sz="16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evita</a:t>
            </a:r>
            <a:r>
              <a:rPr lang="en-US" sz="1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restaurantes</a:t>
            </a:r>
            <a:r>
              <a:rPr lang="en-US" sz="1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comida </a:t>
            </a:r>
            <a:r>
              <a:rPr lang="en-US" sz="16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rápida</a:t>
            </a:r>
            <a:endParaRPr lang="en-US" sz="1600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Realiza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salsas con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vegetales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000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especias</a:t>
            </a:r>
            <a:r>
              <a:rPr lang="en-US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2"/>
            <a:r>
              <a:rPr lang="en-US" sz="1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para </a:t>
            </a:r>
            <a:r>
              <a:rPr lang="en-US" sz="16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añadir</a:t>
            </a:r>
            <a:r>
              <a:rPr lang="en-US" sz="1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valor </a:t>
            </a:r>
            <a:r>
              <a:rPr lang="en-US" sz="16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nutricional</a:t>
            </a:r>
            <a:r>
              <a:rPr lang="en-US" sz="1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6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1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platos</a:t>
            </a:r>
            <a:endParaRPr lang="en-US" sz="1600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s-PR" b="1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76679" y="3191403"/>
            <a:ext cx="1718356" cy="1527050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000" r="-3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488635"/>
            <a:ext cx="776042" cy="325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814093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3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025" y="1478581"/>
            <a:ext cx="6566314" cy="366491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s-ES_tradnl" sz="36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Primera comida del día proporciona energía necesaria para realizar actividades diarias </a:t>
            </a:r>
          </a:p>
          <a:p>
            <a:pPr>
              <a:lnSpc>
                <a:spcPct val="150000"/>
              </a:lnSpc>
            </a:pPr>
            <a:r>
              <a:rPr lang="es-ES_tradnl" sz="36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Un buen desayuno debe incluir: </a:t>
            </a:r>
          </a:p>
          <a:p>
            <a:pPr lvl="1">
              <a:lnSpc>
                <a:spcPct val="150000"/>
              </a:lnSpc>
            </a:pPr>
            <a:r>
              <a:rPr lang="es-ES_tradnl" sz="3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Leche o yogur</a:t>
            </a:r>
          </a:p>
          <a:p>
            <a:pPr lvl="1">
              <a:lnSpc>
                <a:spcPct val="150000"/>
              </a:lnSpc>
            </a:pPr>
            <a:r>
              <a:rPr lang="es-ES_tradnl" sz="3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Proteína</a:t>
            </a:r>
          </a:p>
          <a:p>
            <a:pPr lvl="1">
              <a:lnSpc>
                <a:spcPct val="150000"/>
              </a:lnSpc>
            </a:pPr>
            <a:r>
              <a:rPr lang="es-ES_tradnl" sz="3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Cereales</a:t>
            </a:r>
          </a:p>
          <a:p>
            <a:pPr lvl="1">
              <a:lnSpc>
                <a:spcPct val="150000"/>
              </a:lnSpc>
            </a:pPr>
            <a:r>
              <a:rPr lang="es-ES_tradnl" sz="3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Tostadas integrales</a:t>
            </a:r>
          </a:p>
          <a:p>
            <a:pPr lvl="1">
              <a:lnSpc>
                <a:spcPct val="150000"/>
              </a:lnSpc>
            </a:pPr>
            <a:r>
              <a:rPr lang="es-ES_tradnl" sz="36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Frutas frescas o jugo 100%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s-ES_tradnl" sz="18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286" y="3072401"/>
            <a:ext cx="1679755" cy="1364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1670" y="281175"/>
            <a:ext cx="8246070" cy="89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FF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Realiza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 </a:t>
            </a:r>
          </a:p>
          <a:p>
            <a:r>
              <a:rPr lang="en-US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buen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desayuno</a:t>
            </a:r>
            <a:endParaRPr lang="es-PR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498422"/>
            <a:ext cx="776042" cy="325458"/>
          </a:xfrm>
          <a:prstGeom prst="rect">
            <a:avLst/>
          </a:prstGeom>
        </p:spPr>
      </p:pic>
      <p:pic>
        <p:nvPicPr>
          <p:cNvPr id="8196" name="Picture 4" descr="Image result for desayu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73" y="1494088"/>
            <a:ext cx="1679756" cy="1393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18451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8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639" y="66500"/>
            <a:ext cx="3206805" cy="128361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omitas</a:t>
            </a:r>
            <a:b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comidas</a:t>
            </a:r>
            <a:endParaRPr lang="es-PR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8246070" cy="3359506"/>
          </a:xfrm>
        </p:spPr>
        <p:txBody>
          <a:bodyPr/>
          <a:lstStyle/>
          <a:p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Durante el </a:t>
            </a:r>
            <a:r>
              <a:rPr lang="en-US" b="1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verano</a:t>
            </a:r>
            <a:r>
              <a:rPr lang="en-US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lvl="1"/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bajes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guardia</a:t>
            </a:r>
            <a:endParaRPr lang="en-US" sz="2000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Planifica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hasta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gustitos</a:t>
            </a:r>
            <a:endParaRPr lang="en-US" sz="2000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Come de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todos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grupos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de MI PLATO</a:t>
            </a:r>
          </a:p>
          <a:p>
            <a:pPr lvl="1"/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consientas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demasiado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ser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verano</a:t>
            </a:r>
            <a:endParaRPr lang="en-US" sz="2000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Evita las sodas y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refrescos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/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Prefiere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000" dirty="0" err="1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agua</a:t>
            </a:r>
            <a:r>
              <a:rPr lang="en-US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s-PR" sz="2000" dirty="0">
              <a:solidFill>
                <a:srgbClr val="00467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404210"/>
            <a:ext cx="776042" cy="325458"/>
          </a:xfrm>
          <a:prstGeom prst="rect">
            <a:avLst/>
          </a:prstGeom>
        </p:spPr>
      </p:pic>
      <p:pic>
        <p:nvPicPr>
          <p:cNvPr id="9222" name="Picture 6" descr="Image result for alimentacion durante el ver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2266340"/>
            <a:ext cx="1912897" cy="158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05105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7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07" y="1386891"/>
            <a:ext cx="9162300" cy="2153987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s-ES_tradnl" sz="2000" b="1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Beneficios:</a:t>
            </a:r>
          </a:p>
          <a:p>
            <a:pPr lvl="1" algn="just">
              <a:lnSpc>
                <a:spcPct val="140000"/>
              </a:lnSpc>
            </a:pPr>
            <a:r>
              <a:rPr lang="es-ES_tradnl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Divide las calorías del día (merienda ligera = 1 o 2 componentes)</a:t>
            </a:r>
          </a:p>
          <a:p>
            <a:pPr lvl="1"/>
            <a:r>
              <a:rPr lang="es-ES_tradnl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Mantiene el nivel de azúcar en la sangre más estable</a:t>
            </a:r>
          </a:p>
          <a:p>
            <a:pPr lvl="1"/>
            <a:r>
              <a:rPr lang="es-ES_tradnl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Aporta energía </a:t>
            </a:r>
          </a:p>
          <a:p>
            <a:pPr lvl="1"/>
            <a:r>
              <a:rPr lang="es-ES_tradnl" sz="2000" dirty="0">
                <a:solidFill>
                  <a:srgbClr val="004672"/>
                </a:solidFill>
                <a:latin typeface="Arial" charset="0"/>
                <a:ea typeface="Arial" charset="0"/>
                <a:cs typeface="Arial" charset="0"/>
              </a:rPr>
              <a:t>Te ayuda a alcanzar tus requisitos nutricionales mejor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896" y="3655479"/>
            <a:ext cx="1377090" cy="1235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951" y="3640685"/>
            <a:ext cx="1696704" cy="1235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655" y="3640685"/>
            <a:ext cx="2593240" cy="123582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4375" y="281175"/>
            <a:ext cx="8246070" cy="891995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Mantén</a:t>
            </a:r>
            <a: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b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meriendas</a:t>
            </a:r>
            <a:endParaRPr lang="es-PR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" y="4424201"/>
            <a:ext cx="776042" cy="325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01531"/>
            <a:ext cx="9144000" cy="4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43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550</Words>
  <Application>Microsoft Office PowerPoint</Application>
  <PresentationFormat>On-screen Show (16:9)</PresentationFormat>
  <Paragraphs>123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Aliméntate bien en el verano:   Mantén el balance</vt:lpstr>
      <vt:lpstr>Objetivos</vt:lpstr>
      <vt:lpstr>PowerPoint Presentation</vt:lpstr>
      <vt:lpstr>Planifica las comidas</vt:lpstr>
      <vt:lpstr>Busca alimentos  de temporada</vt:lpstr>
      <vt:lpstr>PowerPoint Presentation</vt:lpstr>
      <vt:lpstr>No omitas comidas</vt:lpstr>
      <vt:lpstr>Mantén las  meriendas</vt:lpstr>
      <vt:lpstr>Toma agua</vt:lpstr>
      <vt:lpstr>Evita   calorías vacías</vt:lpstr>
      <vt:lpstr>Realiza actividades  al aire libre</vt:lpstr>
      <vt:lpstr>Beneficios de una buena alimentación</vt:lpstr>
      <vt:lpstr>Mejores Amigos de la Alimentación</vt:lpstr>
      <vt:lpstr>IDEAS para recetas de verano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Martha Boria</cp:lastModifiedBy>
  <cp:revision>202</cp:revision>
  <dcterms:created xsi:type="dcterms:W3CDTF">2013-08-21T19:17:07Z</dcterms:created>
  <dcterms:modified xsi:type="dcterms:W3CDTF">2018-06-27T22:01:32Z</dcterms:modified>
</cp:coreProperties>
</file>